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60"/>
  </p:normalViewPr>
  <p:slideViewPr>
    <p:cSldViewPr snapToGrid="0">
      <p:cViewPr varScale="1">
        <p:scale>
          <a:sx n="124" d="100"/>
          <a:sy n="124" d="100"/>
        </p:scale>
        <p:origin x="176" y="8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Tablet experience</a:t>
            </a:r>
          </a:p>
        </c:rich>
      </c:tx>
      <c:layout>
        <c:manualLayout>
          <c:xMode val="edge"/>
          <c:yMode val="edge"/>
          <c:x val="0.2766006422866339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4245831623821382E-2"/>
          <c:y val="0.16230974981033905"/>
          <c:w val="0.92575416837617863"/>
          <c:h val="0.704937992125984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Ratings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5</c:v>
                </c:pt>
                <c:pt idx="2">
                  <c:v>7</c:v>
                </c:pt>
                <c:pt idx="3">
                  <c:v>20</c:v>
                </c:pt>
                <c:pt idx="4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2F-BF4F-960E-83C98FF9042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E72F-BF4F-960E-83C98FF9042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E72F-BF4F-960E-83C98FF9042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3-E72F-BF4F-960E-83C98FF9042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Column4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Sheet1!$F$2:$F$6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4-E72F-BF4F-960E-83C98FF90421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Column5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Sheet1!$G$2:$G$6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5-E72F-BF4F-960E-83C98FF904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9074992"/>
        <c:axId val="1648530624"/>
      </c:barChart>
      <c:catAx>
        <c:axId val="2109074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8530624"/>
        <c:crosses val="autoZero"/>
        <c:auto val="1"/>
        <c:lblAlgn val="ctr"/>
        <c:lblOffset val="100"/>
        <c:noMultiLvlLbl val="0"/>
      </c:catAx>
      <c:valAx>
        <c:axId val="16485306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9074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be8aa0f6e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be8aa0f6e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e8aa0f6e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e8aa0f6e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be8aa0f6e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be8aa0f6e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be8aa0f6e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be8aa0f6e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49774B79-4856-8ACD-48BB-F24F5BB0F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be8aa0f6e7_0_15:notes">
            <a:extLst>
              <a:ext uri="{FF2B5EF4-FFF2-40B4-BE49-F238E27FC236}">
                <a16:creationId xmlns:a16="http://schemas.microsoft.com/office/drawing/2014/main" id="{A0DA09CE-B1AD-5AF4-F920-9CF1FDD9B8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be8aa0f6e7_0_15:notes">
            <a:extLst>
              <a:ext uri="{FF2B5EF4-FFF2-40B4-BE49-F238E27FC236}">
                <a16:creationId xmlns:a16="http://schemas.microsoft.com/office/drawing/2014/main" id="{278703B8-6A90-2A74-C84F-CBD0A0FC17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1337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be8aa0f6e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be8aa0f6e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78750" y="75450"/>
            <a:ext cx="8986500" cy="4992600"/>
            <a:chOff x="78750" y="75450"/>
            <a:chExt cx="8986500" cy="4992600"/>
          </a:xfrm>
        </p:grpSpPr>
        <p:sp>
          <p:nvSpPr>
            <p:cNvPr id="55" name="Google Shape;55;p13"/>
            <p:cNvSpPr/>
            <p:nvPr/>
          </p:nvSpPr>
          <p:spPr>
            <a:xfrm>
              <a:off x="78750" y="75450"/>
              <a:ext cx="8986500" cy="4992600"/>
            </a:xfrm>
            <a:prstGeom prst="rect">
              <a:avLst/>
            </a:prstGeom>
            <a:noFill/>
            <a:ln w="76200" cap="flat" cmpd="sng">
              <a:solidFill>
                <a:srgbClr val="0C71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193800" y="184950"/>
              <a:ext cx="8756400" cy="4773600"/>
            </a:xfrm>
            <a:prstGeom prst="rect">
              <a:avLst/>
            </a:prstGeom>
            <a:noFill/>
            <a:ln w="19050" cap="flat" cmpd="sng">
              <a:solidFill>
                <a:srgbClr val="0C718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311700" y="2839025"/>
            <a:ext cx="8520600" cy="144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 dirty="0">
                <a:solidFill>
                  <a:srgbClr val="0C7182"/>
                </a:solidFill>
              </a:rPr>
              <a:t>Tablet Pilot Launch</a:t>
            </a:r>
            <a:endParaRPr sz="4200" b="1" dirty="0">
              <a:solidFill>
                <a:srgbClr val="0C7182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881" y="332600"/>
            <a:ext cx="2720225" cy="272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78750" y="75450"/>
            <a:ext cx="8986500" cy="4992600"/>
          </a:xfrm>
          <a:prstGeom prst="rect">
            <a:avLst/>
          </a:prstGeom>
          <a:noFill/>
          <a:ln w="76200" cap="flat" cmpd="sng">
            <a:solidFill>
              <a:srgbClr val="0C71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311700" y="203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Summary</a:t>
            </a:r>
            <a:endParaRPr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EF0D5E-A9E1-DABC-41BE-2DB5FE4F3CD1}"/>
              </a:ext>
            </a:extLst>
          </p:cNvPr>
          <p:cNvSpPr txBox="1"/>
          <p:nvPr/>
        </p:nvSpPr>
        <p:spPr>
          <a:xfrm>
            <a:off x="609600" y="995850"/>
            <a:ext cx="285247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Implement new digital tabletop menus at the bar locations at Sauce &amp; Spoon:</a:t>
            </a:r>
          </a:p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reduce customer wait time</a:t>
            </a:r>
          </a:p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increase average check </a:t>
            </a:r>
          </a:p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decrease table turn over. </a:t>
            </a:r>
          </a:p>
          <a:p>
            <a:pPr marL="28575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Increase product mix 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Reduce food waste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6" name="Picture 5" descr="Empty ceramic plate on gray napkin">
            <a:extLst>
              <a:ext uri="{FF2B5EF4-FFF2-40B4-BE49-F238E27FC236}">
                <a16:creationId xmlns:a16="http://schemas.microsoft.com/office/drawing/2014/main" id="{56E73C00-C0C2-3D27-AD3B-583E6397F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400" y="961144"/>
            <a:ext cx="4699000" cy="31877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78750" y="75450"/>
            <a:ext cx="8986500" cy="4992600"/>
          </a:xfrm>
          <a:prstGeom prst="rect">
            <a:avLst/>
          </a:prstGeom>
          <a:noFill/>
          <a:ln w="76200" cap="flat" cmpd="sng">
            <a:solidFill>
              <a:srgbClr val="0C71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1"/>
          </p:nvPr>
        </p:nvSpPr>
        <p:spPr>
          <a:xfrm>
            <a:off x="311700" y="203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Overview</a:t>
            </a:r>
            <a:endParaRPr i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E13321-758B-9BB6-685F-EF03FD9AB131}"/>
              </a:ext>
            </a:extLst>
          </p:cNvPr>
          <p:cNvSpPr txBox="1"/>
          <p:nvPr/>
        </p:nvSpPr>
        <p:spPr>
          <a:xfrm>
            <a:off x="5139267" y="1240366"/>
            <a:ext cx="3064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Invited 50 customers to Sauce &amp; Spoon to test the eating experience using the new digital tablets.</a:t>
            </a:r>
          </a:p>
        </p:txBody>
      </p:sp>
      <p:pic>
        <p:nvPicPr>
          <p:cNvPr id="4" name="Picture 3" descr="Couple wearing aprons">
            <a:extLst>
              <a:ext uri="{FF2B5EF4-FFF2-40B4-BE49-F238E27FC236}">
                <a16:creationId xmlns:a16="http://schemas.microsoft.com/office/drawing/2014/main" id="{A3E4E042-F444-58F7-380A-6D0EE7BCE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801" y="1240366"/>
            <a:ext cx="3994151" cy="266276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78750" y="75450"/>
            <a:ext cx="8986500" cy="4992600"/>
          </a:xfrm>
          <a:prstGeom prst="rect">
            <a:avLst/>
          </a:prstGeom>
          <a:noFill/>
          <a:ln w="76200" cap="flat" cmpd="sng">
            <a:solidFill>
              <a:srgbClr val="0C71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1"/>
          </p:nvPr>
        </p:nvSpPr>
        <p:spPr>
          <a:xfrm>
            <a:off x="311700" y="203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Evaluation questions</a:t>
            </a:r>
            <a:endParaRPr i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2D5DD18-1054-02AF-21FD-DF2DFC13B9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5919131"/>
              </p:ext>
            </p:extLst>
          </p:nvPr>
        </p:nvGraphicFramePr>
        <p:xfrm>
          <a:off x="1524000" y="1673860"/>
          <a:ext cx="6096000" cy="1045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64385788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147202209"/>
                    </a:ext>
                  </a:extLst>
                </a:gridCol>
              </a:tblGrid>
              <a:tr h="52705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Were customers satisfied?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Did we achieve our goal?</a:t>
                      </a:r>
                    </a:p>
                  </a:txBody>
                  <a:tcP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092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How easy was it to order?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How long did you wait until the food arrived? 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51867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/>
          <p:nvPr/>
        </p:nvSpPr>
        <p:spPr>
          <a:xfrm>
            <a:off x="78750" y="75450"/>
            <a:ext cx="8986500" cy="4992600"/>
          </a:xfrm>
          <a:prstGeom prst="rect">
            <a:avLst/>
          </a:prstGeom>
          <a:noFill/>
          <a:ln w="76200" cap="flat" cmpd="sng">
            <a:solidFill>
              <a:srgbClr val="0C71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ubTitle" idx="1"/>
          </p:nvPr>
        </p:nvSpPr>
        <p:spPr>
          <a:xfrm>
            <a:off x="311700" y="203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Findings</a:t>
            </a:r>
            <a:endParaRPr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BC5D47-C197-43D6-4AE1-258B27A6D868}"/>
              </a:ext>
            </a:extLst>
          </p:cNvPr>
          <p:cNvSpPr txBox="1"/>
          <p:nvPr/>
        </p:nvSpPr>
        <p:spPr>
          <a:xfrm>
            <a:off x="3104888" y="3805286"/>
            <a:ext cx="2396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72% of customers rate tablet experience with a 4-5 stars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54CC45F-8939-76DD-FD09-44C82582F2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1876683"/>
              </p:ext>
            </p:extLst>
          </p:nvPr>
        </p:nvGraphicFramePr>
        <p:xfrm>
          <a:off x="2188396" y="910816"/>
          <a:ext cx="4767208" cy="29795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5E10CD21-22C2-168C-8130-7EE1437CE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>
            <a:extLst>
              <a:ext uri="{FF2B5EF4-FFF2-40B4-BE49-F238E27FC236}">
                <a16:creationId xmlns:a16="http://schemas.microsoft.com/office/drawing/2014/main" id="{AFD77C7E-7FAC-6954-1F95-9DEB6B5EC43C}"/>
              </a:ext>
            </a:extLst>
          </p:cNvPr>
          <p:cNvSpPr/>
          <p:nvPr/>
        </p:nvSpPr>
        <p:spPr>
          <a:xfrm>
            <a:off x="78750" y="75450"/>
            <a:ext cx="8986500" cy="4992600"/>
          </a:xfrm>
          <a:prstGeom prst="rect">
            <a:avLst/>
          </a:prstGeom>
          <a:noFill/>
          <a:ln w="76200" cap="flat" cmpd="sng">
            <a:solidFill>
              <a:srgbClr val="0C71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>
            <a:extLst>
              <a:ext uri="{FF2B5EF4-FFF2-40B4-BE49-F238E27FC236}">
                <a16:creationId xmlns:a16="http://schemas.microsoft.com/office/drawing/2014/main" id="{F002B4C0-76D7-04E3-4E1F-81112AF3181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11700" y="203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US" i="1" dirty="0"/>
              <a:t>Recommendations #1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311AB8-EA77-530C-06B7-D5FDF2B7D829}"/>
              </a:ext>
            </a:extLst>
          </p:cNvPr>
          <p:cNvSpPr txBox="1"/>
          <p:nvPr/>
        </p:nvSpPr>
        <p:spPr>
          <a:xfrm>
            <a:off x="1705510" y="1489753"/>
            <a:ext cx="59487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Survey findings:</a:t>
            </a:r>
          </a:p>
          <a:p>
            <a:r>
              <a:rPr lang="en-US" sz="1800" dirty="0"/>
              <a:t>- tablet malfunctioning</a:t>
            </a:r>
          </a:p>
          <a:p>
            <a:endParaRPr lang="en-US" sz="1800" dirty="0"/>
          </a:p>
          <a:p>
            <a:r>
              <a:rPr lang="en-US" sz="1800" b="1" dirty="0"/>
              <a:t>Recommendation:</a:t>
            </a:r>
          </a:p>
          <a:p>
            <a:r>
              <a:rPr lang="en-US" sz="1800" dirty="0"/>
              <a:t>- Implement system after every table leaves, a check that the system is clear and ready to take new orders</a:t>
            </a:r>
          </a:p>
        </p:txBody>
      </p:sp>
    </p:spTree>
    <p:extLst>
      <p:ext uri="{BB962C8B-B14F-4D97-AF65-F5344CB8AC3E}">
        <p14:creationId xmlns:p14="http://schemas.microsoft.com/office/powerpoint/2010/main" val="1742541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/>
          <p:nvPr/>
        </p:nvSpPr>
        <p:spPr>
          <a:xfrm>
            <a:off x="78750" y="75450"/>
            <a:ext cx="8986500" cy="4992600"/>
          </a:xfrm>
          <a:prstGeom prst="rect">
            <a:avLst/>
          </a:prstGeom>
          <a:noFill/>
          <a:ln w="76200" cap="flat" cmpd="sng">
            <a:solidFill>
              <a:srgbClr val="0C718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ubTitle" idx="1"/>
          </p:nvPr>
        </p:nvSpPr>
        <p:spPr>
          <a:xfrm>
            <a:off x="311700" y="2032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US" i="1" dirty="0"/>
              <a:t>Recommendations #2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F555F0-E63E-853E-BA87-7376C379BE71}"/>
              </a:ext>
            </a:extLst>
          </p:cNvPr>
          <p:cNvSpPr txBox="1"/>
          <p:nvPr/>
        </p:nvSpPr>
        <p:spPr>
          <a:xfrm>
            <a:off x="2052263" y="1556087"/>
            <a:ext cx="503947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Survey findings:</a:t>
            </a:r>
          </a:p>
          <a:p>
            <a:r>
              <a:rPr lang="en-US" sz="1800" dirty="0"/>
              <a:t>- Did not decrease turn table time</a:t>
            </a:r>
          </a:p>
          <a:p>
            <a:endParaRPr lang="en-US" sz="1800" dirty="0"/>
          </a:p>
          <a:p>
            <a:r>
              <a:rPr lang="en-US" sz="1800" b="1" dirty="0"/>
              <a:t>Recommendation:</a:t>
            </a:r>
          </a:p>
          <a:p>
            <a:r>
              <a:rPr lang="en-US" sz="1800" dirty="0"/>
              <a:t>- work with GM to figure out what is happening with order processing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</Words>
  <Application>Microsoft Macintosh PowerPoint</Application>
  <PresentationFormat>On-screen Show (16:9)</PresentationFormat>
  <Paragraphs>30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Tablet Pilot Launch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Tablet Pilot Launch</dc:title>
  <cp:lastModifiedBy>ellen jatul</cp:lastModifiedBy>
  <cp:revision>1</cp:revision>
  <dcterms:modified xsi:type="dcterms:W3CDTF">2024-03-26T03:46:02Z</dcterms:modified>
</cp:coreProperties>
</file>